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8"/>
  </p:notesMasterIdLst>
  <p:handoutMasterIdLst>
    <p:handoutMasterId r:id="rId29"/>
  </p:handoutMasterIdLst>
  <p:sldIdLst>
    <p:sldId id="256" r:id="rId18"/>
    <p:sldId id="257" r:id="rId19"/>
    <p:sldId id="258" r:id="rId20"/>
    <p:sldId id="260" r:id="rId21"/>
    <p:sldId id="261" r:id="rId22"/>
    <p:sldId id="263" r:id="rId23"/>
    <p:sldId id="264" r:id="rId24"/>
    <p:sldId id="266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ut to the Lord" id="{1DA01B82-BCD0-4CB7-BE65-DCF0E13E96E1}">
          <p14:sldIdLst>
            <p14:sldId id="256"/>
          </p14:sldIdLst>
        </p14:section>
        <p14:section name="Verse" id="{616EF461-4343-40AF-A1CD-44BC870D4ACD}">
          <p14:sldIdLst>
            <p14:sldId id="257"/>
            <p14:sldId id="258"/>
            <p14:sldId id="260"/>
            <p14:sldId id="261"/>
          </p14:sldIdLst>
        </p14:section>
        <p14:section name="Chorus" id="{0266A982-17F7-45C3-9C61-5CF8037512C5}">
          <p14:sldIdLst>
            <p14:sldId id="263"/>
            <p14:sldId id="264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9702848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Jesus, My Savior,</a:t>
            </a:r>
          </a:p>
          <a:p>
            <a:r>
              <a:rPr lang="en-US" dirty="0"/>
              <a:t>Lord there is none like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40972035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of my days, I want to praise,</a:t>
            </a:r>
          </a:p>
          <a:p>
            <a:r>
              <a:rPr lang="en-US" dirty="0"/>
              <a:t>the wonders of your mighty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30189768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comfort, My shelter,</a:t>
            </a:r>
          </a:p>
          <a:p>
            <a:r>
              <a:rPr lang="en-US" dirty="0"/>
              <a:t>tower of refuge and strength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20469514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every breath, all that I am,</a:t>
            </a:r>
          </a:p>
          <a:p>
            <a:r>
              <a:rPr lang="en-US" dirty="0"/>
              <a:t>never cease to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62106293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Shout to the Lord all the earth let us sing</a:t>
            </a:r>
          </a:p>
          <a:p>
            <a:r>
              <a:rPr lang="en-US" dirty="0"/>
              <a:t>Power and majesty praise to the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38233448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Mountains bow down and the seas will roar</a:t>
            </a:r>
          </a:p>
          <a:p>
            <a:r>
              <a:rPr lang="en-US" dirty="0"/>
              <a:t>at the sound of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59940806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sing for joy at the work of your hands</a:t>
            </a:r>
          </a:p>
          <a:p>
            <a:r>
              <a:rPr lang="en-US" dirty="0"/>
              <a:t>Forever I'll love you forever I'll stand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1722247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Nothing compares to the promise</a:t>
            </a:r>
          </a:p>
          <a:p>
            <a:r>
              <a:rPr lang="en-US" dirty="0"/>
              <a:t>I have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Shout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14916781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150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10</vt:i4>
      </vt:variant>
    </vt:vector>
  </HeadingPairs>
  <TitlesOfParts>
    <vt:vector size="3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142</cp:revision>
  <dcterms:created xsi:type="dcterms:W3CDTF">2011-12-04T14:58:54Z</dcterms:created>
  <dcterms:modified xsi:type="dcterms:W3CDTF">2023-07-01T05:18:02Z</dcterms:modified>
</cp:coreProperties>
</file>